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79" r:id="rId6"/>
    <p:sldId id="271" r:id="rId7"/>
    <p:sldId id="280" r:id="rId8"/>
    <p:sldId id="270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441FD-798B-4810-B154-BAF72EC6D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2FC092-2DB3-4D79-A291-B6AB700536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CA5970-712C-42E6-A0C2-2999530FE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80FDCB-1DDD-487E-8AD7-E32C7C48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CE51C5-72ED-4D0A-9661-BCACC1929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3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50E73F-9222-407A-A210-758367148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A713DF-71CC-4670-B1CD-77B5E02AE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83F04F-A184-4BCB-9A73-91166AFA3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CC6F6A-AE0B-4D69-9B59-829EEE033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E38AF-2848-421A-A42E-F521A6BEF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66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0FC05B-2646-4D4C-B414-E6EC737D96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5B7C580-F6AC-420C-A7FB-A8B61CD2BC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B9B502-225D-4CB5-A68B-D21D4FBD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A9490F-D439-459F-9EB8-752DF02C7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8CD891-3F16-45EA-A8BE-F06763B05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6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5636C9-25AC-48A4-A71E-CC62B1F5F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9A3D69-9EB2-400A-A0EF-79E9294D6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EBAC1-9AF8-44B3-9C1A-8FBD7286E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BD4A78-2F60-47FB-A6D2-1F3986391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AF1288-80B7-4E46-B97F-ED952470F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55E50-0BD8-4B1B-9B94-AA1F88B6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8A150B-A330-4832-9A3D-8007E92EE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DAC5E5-075A-48C3-9191-ACE1337A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A9C84D-03C4-49C1-B865-84E80F39A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6FF5ED-2DBE-456F-BD31-20D25EF5E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24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D43F7-DD55-41FC-B3C3-3FBB624EA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75DF83-9A5A-4664-939A-4677CA5D6B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F7F3704-82E8-43B5-B05A-0BB369F7F0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2B7FA4-82BF-4E10-A4C1-57F674756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D5E83C-8A5D-47A1-81A6-F278701B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DE6A15-91F4-4F13-A50B-714C14E4B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29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37EB2-BCA1-4A11-ACA8-D150EC863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CA71D5-AE96-4D28-98BA-3FA7AA245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F0E903-7FB3-43F4-9762-F2B055DF6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ECB742E-1A59-40BE-99A6-2076987DB7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78BCD3D-2652-4A77-BD98-D23E112F8A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FA4A7A5-6931-4A8F-B01B-561A1FDBD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8EDC6EF-12D6-4756-AA14-4ABAD45F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0217789-9BBD-4DFB-A227-9184B4D0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0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2D5DD5-FB91-421E-BF49-03D6F2380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0B40F0-6932-4791-9DD3-38E2FF168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AA1C96-854F-4E00-9639-6716A21CD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DA92882-4062-434A-8E4E-4E1962A5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88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EC9736C-0BAB-4552-AF20-8E58D9F9A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15F0A19-8914-4F83-83ED-540773F0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B65E25-44AA-4588-8290-05C4BA360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99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63622E-4027-4778-A9CA-2B5A4243A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211E5A-C23D-44A6-B8AC-3A554FF30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4901B64-4653-4953-9E63-C140331B9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B9D070-B998-4C70-A106-9446FB575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C2860A-EFED-468B-841A-63A4BD2DF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5AC60F-F75C-4109-838A-1BD2BF988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48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29099-CFEE-433A-AE8A-0C314614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1578A5E-1043-426A-8B23-824B043040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24E66B7-BCDE-4198-AECC-88D5A3D7D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C0FEE1-11C9-420F-AEA8-4C51A3761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070786-8CC2-4091-90F1-393F387F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D877FB-A5EB-4710-8FF5-9B7E605D4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4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E263C-1784-4792-917A-0FB2DF7E8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8DFBB5-1723-42C1-9676-84880AA98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1649C2-AC24-4DE5-97FD-0D3D533526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189F2-699A-4ACD-BCA7-68120C724C9C}" type="datetimeFigureOut">
              <a:rPr lang="ru-RU" smtClean="0"/>
              <a:t>15.02.2019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6F87EF-42E5-4F4A-AE27-DBFD1CDC8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9C88DD-AA93-4E13-9AFD-717626CC58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F89A6-6376-4D3B-B3FA-8909BA0256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0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2720B2E2-BCBC-44D4-962D-542A05DD2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AAE2E4-1A12-494C-A675-680D16C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3401"/>
            <a:ext cx="9144000" cy="1508125"/>
          </a:xfrm>
        </p:spPr>
        <p:txBody>
          <a:bodyPr>
            <a:normAutofit/>
          </a:bodyPr>
          <a:lstStyle/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 ИНФОРМАТИКИ И ПРОГРАММИРОВАНИЯ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ru-RU" sz="2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7CF0F5-BFFA-4E34-88E3-F2DB95B77F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7775" y="4555638"/>
            <a:ext cx="6153150" cy="9747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студент группы 4ПКС-115</a:t>
            </a:r>
          </a:p>
          <a:p>
            <a:pPr algn="r">
              <a:spcAft>
                <a:spcPts val="60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Черников А. В.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4AD96E2E-D9C9-4BEE-ADD4-F2856A078D61}"/>
              </a:ext>
            </a:extLst>
          </p:cNvPr>
          <p:cNvSpPr txBox="1">
            <a:spLocks/>
          </p:cNvSpPr>
          <p:nvPr/>
        </p:nvSpPr>
        <p:spPr>
          <a:xfrm>
            <a:off x="592455" y="2420386"/>
            <a:ext cx="11007090" cy="1756392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прохождению</a:t>
            </a: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модуля ПМ.02 «Разработка и администрирование баз данных»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A1824BEC-0755-4BFD-93EC-0BB7B9618443}"/>
              </a:ext>
            </a:extLst>
          </p:cNvPr>
          <p:cNvSpPr txBox="1">
            <a:spLocks/>
          </p:cNvSpPr>
          <p:nvPr/>
        </p:nvSpPr>
        <p:spPr>
          <a:xfrm>
            <a:off x="4057650" y="6288083"/>
            <a:ext cx="4076700" cy="4079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ru-RU" sz="2000" dirty="0"/>
          </a:p>
        </p:txBody>
      </p:sp>
      <p:pic>
        <p:nvPicPr>
          <p:cNvPr id="8" name="Picture 2" descr="ÐÐ°ÑÑÐ¸Ð½ÐºÐ¸ Ð¿Ð¾ Ð·Ð°Ð¿ÑÐ¾ÑÑ Ð»Ð¾Ð³Ð¾ÑÐ¸Ð¿ ÑÐ¸Ð½Ð°Ð½ÑÐ¾Ð²Ð¾Ð³Ð¾ ÑÐ½Ð¸Ð²ÐµÑÑÐ¸ÑÐµÑÐ°">
            <a:extLst>
              <a:ext uri="{FF2B5EF4-FFF2-40B4-BE49-F238E27FC236}">
                <a16:creationId xmlns:a16="http://schemas.microsoft.com/office/drawing/2014/main" id="{02862A80-AE83-4FEB-BF0A-943F75B88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576" y="5744792"/>
            <a:ext cx="3011424" cy="111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00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5340446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Описание места прохождения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практики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Основные цели и задачи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практики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Задание по модулю и средства для его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выполнения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Схема связей в базе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данных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Пример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запроса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на работу с базой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данных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Заключение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66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места прохождения практики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62073"/>
            <a:ext cx="5981701" cy="50196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ПАО «НПП Сапфир» является базовым предприятием российской оборонной промышленности. Оно сосредоточило свои усилия на научно-производственном направлении по созданию радиационно-стойких КМОП, КНС и БИС, технология изготовления которых имеет статус Федерального уровня.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«НПП Сапфир» осуществляет поставки микропроцессоров для нужд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Роскосмоса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Минатома Российской Федерации.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Предприятие имеет огромный опыт производства и разработки наукоемкой продукции, применяемой в бортовых системах и вычислительных комплексах баллистических ракет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tpsapfir.net/content/images/1a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499" y="2064090"/>
            <a:ext cx="4335301" cy="361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96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ели и задачи практик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3"/>
            <a:ext cx="10515600" cy="45624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деятельностью организации; 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 и развитие практических навыков, общих и профессиональных компетенций в процессе выполнения определенных видов работ, связанных с будущей профессиональной деятельностью.</a:t>
            </a:r>
          </a:p>
          <a:p>
            <a:pPr marL="0" indent="0">
              <a:buNone/>
            </a:pP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Систематизация, закрепление и расширение теоретических и практических знаний, полученных в процессе обучения;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анализа и обобщения научно-технической информации по теме выпускной квалификационной работы. </a:t>
            </a:r>
          </a:p>
        </p:txBody>
      </p:sp>
    </p:spTree>
    <p:extLst>
      <p:ext uri="{BB962C8B-B14F-4D97-AF65-F5344CB8AC3E}">
        <p14:creationId xmlns:p14="http://schemas.microsoft.com/office/powerpoint/2010/main" val="187424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по модулю и средства для его выполнения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3"/>
            <a:ext cx="10515600" cy="45624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Практиканту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было необходимо разработать базу данных для хранения документов «Конструкторская документация» и «Стандарты предприятия».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поставленной задачи было предоставлено: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Рабочий компьютер;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СУБД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 к документам «Конструкторская документация» и «Стандарты предприятия».</a:t>
            </a:r>
          </a:p>
        </p:txBody>
      </p:sp>
    </p:spTree>
    <p:extLst>
      <p:ext uri="{BB962C8B-B14F-4D97-AF65-F5344CB8AC3E}">
        <p14:creationId xmlns:p14="http://schemas.microsoft.com/office/powerpoint/2010/main" val="179718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связей в базе данных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869372" y="-589917"/>
            <a:ext cx="4453255" cy="8585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125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запроса на работу с базой данных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073"/>
            <a:ext cx="6706740" cy="51327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упрощения работы с базой данных был написан запрос, который позволяет получить все документы по выбранной микросхеме. Ниже представлен код запроса:</a:t>
            </a:r>
          </a:p>
          <a:p>
            <a:pPr marL="0" indent="0">
              <a:buNone/>
            </a:pPr>
            <a:endParaRPr lang="en-US" sz="2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SELECT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[Документы-микросхемы КД].*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[Микросхемы КД] INNER JOIN [Документы-микросхемы КД] ON [Микросхемы КД].Код = [Документы-микросхемы КД].Микросхема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((([Микросхемы КД].Обозначение)=[Введите название микросхемы]));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140" y="1343818"/>
            <a:ext cx="2970660" cy="491839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 txBox="1">
            <a:spLocks/>
          </p:cNvSpPr>
          <p:nvPr/>
        </p:nvSpPr>
        <p:spPr>
          <a:xfrm>
            <a:off x="7915845" y="6291023"/>
            <a:ext cx="3905250" cy="4619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выполнения запроса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3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239B36-1DEA-4615-9023-D066224CAB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3818"/>
            <a:ext cx="10515600" cy="50386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прохождения производственной практики по профессиональному модулю ПМ.02 «Разработка и администрирование баз данных» были изучены:</a:t>
            </a: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работы, а также технические и программные средства, используемые в конструкторско-технологическом отделе;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Конструкторская документация и различные стандарты предприятия;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технологии и технические средства в профессиональной деятельности;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Программные продукты, относящиеся к профессиональной сфере;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выбора, сравнения и оценки эффективности решений по защите информации;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оформлению научно-технической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документации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 реальный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работы с базами данных и написанием запросов для них;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Закреплены полученные навыки разработки и администрирования баз данных.</a:t>
            </a:r>
          </a:p>
        </p:txBody>
      </p:sp>
    </p:spTree>
    <p:extLst>
      <p:ext uri="{BB962C8B-B14F-4D97-AF65-F5344CB8AC3E}">
        <p14:creationId xmlns:p14="http://schemas.microsoft.com/office/powerpoint/2010/main" val="18110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elitefon.ru/pic/201211/1680x1050/elitefon.ru-12512.jpg">
            <a:extLst>
              <a:ext uri="{FF2B5EF4-FFF2-40B4-BE49-F238E27FC236}">
                <a16:creationId xmlns:a16="http://schemas.microsoft.com/office/drawing/2014/main" id="{0B79D9D7-841B-4456-9B95-62D993CF6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8C8D-33BA-47D9-A4CE-F85F836CC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11723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440</Words>
  <Application>Microsoft Office PowerPoint</Application>
  <PresentationFormat>Широкоэкранный</PresentationFormat>
  <Paragraphs>50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Times New Roman</vt:lpstr>
      <vt:lpstr>Тема Office</vt:lpstr>
      <vt:lpstr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 КОЛЛЕДЖ ИНФОРМАТИКИ И ПРОГРАММИРОВАНИЯ </vt:lpstr>
      <vt:lpstr>Содержание</vt:lpstr>
      <vt:lpstr>Описание места прохождения практики</vt:lpstr>
      <vt:lpstr>Основные цели и задачи практики</vt:lpstr>
      <vt:lpstr>Задание по модулю и средства для его выполнения</vt:lpstr>
      <vt:lpstr>Схема связей в базе данных</vt:lpstr>
      <vt:lpstr>Пример запроса на работу с базой данных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Черников</dc:creator>
  <cp:lastModifiedBy>Алексей Черников</cp:lastModifiedBy>
  <cp:revision>37</cp:revision>
  <dcterms:created xsi:type="dcterms:W3CDTF">2017-12-27T17:34:30Z</dcterms:created>
  <dcterms:modified xsi:type="dcterms:W3CDTF">2019-02-15T12:38:54Z</dcterms:modified>
</cp:coreProperties>
</file>